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</a:t>
              </a:r>
              <a:r>
                <a:rPr lang="de-DE" sz="1000" b="1">
                  <a:latin typeface="Times New Roman" pitchFamily="18" charset="0"/>
                </a:rPr>
                <a:t>/ </a:t>
              </a:r>
              <a:r>
                <a:rPr lang="de-DE" sz="1000" b="1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#103-PA50; K24836/K24837; AG)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54460" y="526229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(red)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mouse skin day 17.5) (fixed 15 min in PFA) with anti-mouse LYVE-1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103-PA50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(blue).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93859"/>
            <a:ext cx="8690461" cy="37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14</cp:revision>
  <dcterms:created xsi:type="dcterms:W3CDTF">2013-05-24T08:27:18Z</dcterms:created>
  <dcterms:modified xsi:type="dcterms:W3CDTF">2015-03-24T12:32:53Z</dcterms:modified>
</cp:coreProperties>
</file>